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6" r:id="rId3"/>
    <p:sldId id="257" r:id="rId5"/>
    <p:sldId id="258" r:id="rId6"/>
    <p:sldId id="259" r:id="rId7"/>
    <p:sldId id="260" r:id="rId8"/>
    <p:sldId id="261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8EBEF"/>
    <a:srgbClr val="520061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9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/Users/a2/Desktop/清华大学ppt模板 2/第二次/6/200ppi/资源 3.png资源 3"/>
          <p:cNvPicPr>
            <a:picLocks noChangeAspect="1"/>
          </p:cNvPicPr>
          <p:nvPr userDrawn="1"/>
        </p:nvPicPr>
        <p:blipFill>
          <a:blip r:embed="rId2"/>
          <a:srcRect l="23" r="23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156" name="图像" descr="图像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5590" y="344836"/>
            <a:ext cx="2045095" cy="6828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" name="正文级别 1…"/>
          <p:cNvSpPr txBox="1"/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605790" y="2541270"/>
            <a:ext cx="7379970" cy="558165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ct val="0"/>
              </a:spcBef>
              <a:buSzTx/>
              <a:buNone/>
              <a:defRPr kumimoji="0" sz="3300" b="0" i="0" u="none" strike="noStrike" kern="0" cap="none" spc="300" normalizeH="0" baseline="0" noProof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" panose="020B0503020204020204" charset="-122"/>
                <a:ea typeface="Microsoft YaHei Regular" panose="020B0503020204020204" charset="-122"/>
                <a:cs typeface="Source Han Sans SC Medium" panose="020B0500000000000000" charset="-122"/>
              </a:defRPr>
            </a:lvl1pPr>
            <a:lvl2pPr marL="0" indent="2286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2pPr>
            <a:lvl3pPr marL="0" indent="4572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3pPr>
            <a:lvl4pPr marL="0" indent="6858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4pPr>
            <a:lvl5pPr marL="0" indent="9144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5pPr>
          </a:lstStyle>
          <a:p>
            <a:r>
              <a:t>演示文稿副标题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23" name="作者和日期"/>
          <p:cNvSpPr txBox="1"/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605790" y="5805170"/>
            <a:ext cx="1183005" cy="31877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defTabSz="701675">
              <a:lnSpc>
                <a:spcPct val="100000"/>
              </a:lnSpc>
              <a:spcBef>
                <a:spcPct val="0"/>
              </a:spcBef>
              <a:buSzTx/>
              <a:buNone/>
              <a:defRPr kumimoji="0" sz="16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</a:defRPr>
            </a:lvl1pPr>
          </a:lstStyle>
          <a:p>
            <a:r>
              <a:t>作者和日期</a:t>
            </a:r>
          </a:p>
        </p:txBody>
      </p:sp>
      <p:sp>
        <p:nvSpPr>
          <p:cNvPr id="3" name="演示文稿标题"/>
          <p:cNvSpPr txBox="1"/>
          <p:nvPr>
            <p:ph type="title" hasCustomPrompt="1"/>
            <p:custDataLst>
              <p:tags r:id="rId7"/>
            </p:custDataLst>
          </p:nvPr>
        </p:nvSpPr>
        <p:spPr>
          <a:xfrm>
            <a:off x="604520" y="1483995"/>
            <a:ext cx="9570720" cy="1003935"/>
          </a:xfrm>
          <a:prstGeom prst="rect">
            <a:avLst/>
          </a:prstGeom>
        </p:spPr>
        <p:txBody>
          <a:bodyPr anchor="b"/>
          <a:lstStyle>
            <a:lvl1pPr marL="0" marR="0" lvl="0" algn="l" defTabSz="2438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200" b="1" i="0" u="none" strike="noStrike" kern="0" cap="none" spc="300" normalizeH="0" baseline="0" noProof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 Bold" panose="020B0503020204020204" charset="-122"/>
                <a:ea typeface="Microsoft YaHei Bold" panose="020B0503020204020204" charset="-122"/>
                <a:cs typeface="Source Han Sans SC" panose="020B0500000000000000" charset="-122"/>
              </a:defRPr>
            </a:lvl1pPr>
          </a:lstStyle>
          <a:p>
            <a:r>
              <a:t>演示文稿标题</a:t>
            </a:r>
          </a:p>
        </p:txBody>
      </p:sp>
      <p:sp>
        <p:nvSpPr>
          <p:cNvPr id="5" name="正文级别 1…"/>
          <p:cNvSpPr txBox="1"/>
          <p:nvPr>
            <p:ph type="body" sz="quarter" idx="24" hasCustomPrompt="1"/>
            <p:custDataLst>
              <p:tags r:id="rId8"/>
            </p:custDataLst>
          </p:nvPr>
        </p:nvSpPr>
        <p:spPr>
          <a:xfrm>
            <a:off x="605790" y="3171190"/>
            <a:ext cx="7379970" cy="445135"/>
          </a:xfrm>
          <a:prstGeom prst="rect">
            <a:avLst/>
          </a:prstGeom>
        </p:spPr>
        <p:txBody>
          <a:bodyPr/>
          <a:lstStyle>
            <a:lvl1pPr marL="0" indent="0" algn="l" defTabSz="825500">
              <a:lnSpc>
                <a:spcPct val="100000"/>
              </a:lnSpc>
              <a:spcBef>
                <a:spcPct val="0"/>
              </a:spcBef>
              <a:buSzTx/>
              <a:buNone/>
              <a:defRPr kumimoji="0" sz="1800" b="0" i="0" u="none" strike="noStrike" kern="0" cap="none" spc="300" normalizeH="0" baseline="0" noProof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" panose="020B0503020204020204" charset="-122"/>
                <a:ea typeface="Microsoft YaHei Regular" panose="020B0503020204020204" charset="-122"/>
                <a:cs typeface="Source Han Sans SC Medium" panose="020B0500000000000000" charset="-122"/>
              </a:defRPr>
            </a:lvl1pPr>
            <a:lvl2pPr marL="0" indent="228600" algn="ctr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2pPr>
            <a:lvl3pPr marL="0" indent="457200" algn="ctr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3pPr>
            <a:lvl4pPr marL="0" indent="685800" algn="ctr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4pPr>
            <a:lvl5pPr marL="0" indent="9144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5pPr>
          </a:lstStyle>
          <a:p>
            <a:r>
              <a:t>演示文稿</a:t>
            </a:r>
            <a:r>
              <a:rPr lang="zh-CN"/>
              <a:t>英文</a:t>
            </a:r>
            <a:r>
              <a:t>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资源 10@4x-10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/Users/a2/Desktop/清华大学ppt模板 2/第二次/6/200ppi/资源 4.png资源 4"/>
          <p:cNvPicPr>
            <a:picLocks noChangeAspect="1"/>
          </p:cNvPicPr>
          <p:nvPr userDrawn="1"/>
        </p:nvPicPr>
        <p:blipFill>
          <a:blip r:embed="rId2"/>
          <a:srcRect l="5" r="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8151495" y="4477385"/>
            <a:ext cx="3683635" cy="796290"/>
          </a:xfrm>
        </p:spPr>
        <p:txBody>
          <a:bodyPr lIns="101600" tIns="38100" rIns="63500" bIns="38100" anchor="b" anchorCtr="0">
            <a:normAutofit/>
          </a:bodyPr>
          <a:lstStyle>
            <a:lvl1pPr marL="0" marR="0" lvl="0" algn="l" defTabSz="2438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400" b="1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" panose="020B0500000000000000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8152130" y="5485765"/>
            <a:ext cx="3478530" cy="1033780"/>
          </a:xfrm>
        </p:spPr>
        <p:txBody>
          <a:bodyPr lIns="101600" tIns="38100" rIns="76200" bIns="38100" anchor="t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Microsoft YaHei Regular" panose="020B0503020204020204" charset="-122"/>
                <a:ea typeface="Microsoft YaHei Regular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5198745" y="4261485"/>
            <a:ext cx="2952750" cy="2341880"/>
          </a:xfrm>
        </p:spPr>
        <p:txBody>
          <a:bodyPr lIns="101600" tIns="38100" rIns="76200" bIns="38100" anchor="t">
            <a:noAutofit/>
          </a:bodyPr>
          <a:lstStyle>
            <a:lvl1pPr marL="0" indent="0" algn="l" eaLnBrk="1" fontAlgn="auto" latinLnBrk="0" hangingPunct="1">
              <a:buNone/>
              <a:defRPr kumimoji="0" lang="zh-CN" altLang="en-US" sz="17200" b="1" i="0" u="none" strike="noStrike" kern="1200" cap="none" spc="150" normalizeH="0" baseline="0" noProof="1">
                <a:solidFill>
                  <a:schemeClr val="bg1"/>
                </a:solidFill>
                <a:uFillTx/>
                <a:latin typeface="Microsoft YaHei Bold" panose="020B0503020204020204" charset="-122"/>
                <a:ea typeface="Microsoft YaHei Bold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01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/Users/chenyue/Desktop/清华大学ppt模板 2/第二次/6/200ppi/资源 1.png资源 1"/>
          <p:cNvPicPr>
            <a:picLocks noChangeAspect="1"/>
          </p:cNvPicPr>
          <p:nvPr userDrawn="1"/>
        </p:nvPicPr>
        <p:blipFill>
          <a:blip r:embed="rId2"/>
          <a:srcRect l="51" r="51"/>
          <a:stretch>
            <a:fillRect/>
          </a:stretch>
        </p:blipFill>
        <p:spPr>
          <a:xfrm>
            <a:off x="0" y="0"/>
            <a:ext cx="12191365" cy="6896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854710" y="43815"/>
            <a:ext cx="9626600" cy="544830"/>
          </a:xfrm>
        </p:spPr>
        <p:txBody>
          <a:bodyPr anchor="ctr"/>
          <a:lstStyle>
            <a:lvl1pPr>
              <a:defRPr kumimoji="0" lang="zh-CN" sz="2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Source Han Sans SC" panose="020B0500000000000000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zh-CN" altLang="en-US" dirty="0"/>
              <a:t>章节标题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half" idx="25" hasCustomPrompt="1"/>
            <p:custDataLst>
              <p:tags r:id="rId4"/>
            </p:custDataLst>
          </p:nvPr>
        </p:nvSpPr>
        <p:spPr>
          <a:xfrm>
            <a:off x="73025" y="-208280"/>
            <a:ext cx="855345" cy="845820"/>
          </a:xfrm>
        </p:spPr>
        <p:txBody>
          <a:bodyPr vert="horz" lIns="101600" tIns="0" rIns="82550" bIns="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None/>
              <a:defRPr kumimoji="0" lang="zh-CN" altLang="en-US" sz="3600" b="0" i="0" u="none" strike="noStrike" kern="0" cap="none" spc="0" normalizeH="0" baseline="0" noProof="1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01</a:t>
            </a:r>
            <a:endParaRPr lang="en-US" altLang="zh-CN">
              <a:sym typeface="+mn-ea"/>
            </a:endParaRPr>
          </a:p>
        </p:txBody>
      </p:sp>
      <p:pic>
        <p:nvPicPr>
          <p:cNvPr id="6" name="图片 5" descr="WechatIMG8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708640" y="50800"/>
            <a:ext cx="1394460" cy="507365"/>
          </a:xfrm>
          <a:prstGeom prst="rect">
            <a:avLst/>
          </a:prstGeom>
        </p:spPr>
      </p:pic>
      <p:sp>
        <p:nvSpPr>
          <p:cNvPr id="12" name="文本占位符 11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1023620" y="1844675"/>
            <a:ext cx="9171305" cy="415099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Char char="•"/>
              <a:defRPr kumimoji="0" lang="zh-CN" altLang="en-US" sz="1800" b="0" i="0" u="none" strike="noStrike" kern="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23" name="作者和日期"/>
          <p:cNvSpPr txBox="1"/>
          <p:nvPr>
            <p:ph type="body" sz="quarter" idx="23" hasCustomPrompt="1"/>
            <p:custDataLst>
              <p:tags r:id="rId8"/>
            </p:custDataLst>
          </p:nvPr>
        </p:nvSpPr>
        <p:spPr>
          <a:xfrm>
            <a:off x="154940" y="6588760"/>
            <a:ext cx="3949065" cy="2209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l" defTabSz="701675">
              <a:lnSpc>
                <a:spcPct val="100000"/>
              </a:lnSpc>
              <a:spcBef>
                <a:spcPct val="0"/>
              </a:spcBef>
              <a:buSzTx/>
              <a:buNone/>
              <a:defRPr kumimoji="0" sz="1200" b="1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</a:defRPr>
            </a:lvl1pPr>
          </a:lstStyle>
          <a:p>
            <a:r>
              <a:t>作者和日期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half" idx="24" hasCustomPrompt="1"/>
            <p:custDataLst>
              <p:tags r:id="rId9"/>
            </p:custDataLst>
          </p:nvPr>
        </p:nvSpPr>
        <p:spPr>
          <a:xfrm>
            <a:off x="880110" y="980440"/>
            <a:ext cx="5038090" cy="60642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SzPct val="90000"/>
              <a:buFont typeface="Wingdings" panose="05000000000000000000" charset="0"/>
              <a:buChar char=""/>
              <a:defRPr kumimoji="0" lang="zh-CN" altLang="en-US" sz="2800" b="1" i="0" u="none" strike="noStrike" kern="0" cap="none" spc="0" normalizeH="0" baseline="0" noProof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Microsoft YaHei Bold" panose="020B0503020204020204" charset="-122"/>
                <a:ea typeface="Microsoft YaHei Bold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 </a:t>
            </a:r>
            <a:r>
              <a:rPr>
                <a:sym typeface="+mn-ea"/>
              </a:rPr>
              <a:t>单击此处编辑内文</a:t>
            </a:r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/Users/chenyue/Desktop/清华大学ppt模板 2/第二次/6/200ppi/资源 2.png资源 2"/>
          <p:cNvPicPr>
            <a:picLocks noChangeAspect="1"/>
          </p:cNvPicPr>
          <p:nvPr userDrawn="1"/>
        </p:nvPicPr>
        <p:blipFill>
          <a:blip r:embed="rId2"/>
          <a:srcRect t="3" b="3"/>
          <a:stretch>
            <a:fillRect/>
          </a:stretch>
        </p:blipFill>
        <p:spPr>
          <a:xfrm>
            <a:off x="0" y="0"/>
            <a:ext cx="12192635" cy="69100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854710" y="43815"/>
            <a:ext cx="9626600" cy="544830"/>
          </a:xfrm>
        </p:spPr>
        <p:txBody>
          <a:bodyPr anchor="ctr"/>
          <a:lstStyle>
            <a:lvl1pPr>
              <a:defRPr kumimoji="0" lang="zh-CN" sz="20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Source Han Sans SC" panose="020B0500000000000000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zh-CN" altLang="en-US" dirty="0"/>
              <a:t>章节标题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half" idx="25" hasCustomPrompt="1"/>
            <p:custDataLst>
              <p:tags r:id="rId4"/>
            </p:custDataLst>
          </p:nvPr>
        </p:nvSpPr>
        <p:spPr>
          <a:xfrm>
            <a:off x="73025" y="-208280"/>
            <a:ext cx="855345" cy="845820"/>
          </a:xfrm>
        </p:spPr>
        <p:txBody>
          <a:bodyPr vert="horz" lIns="101600" tIns="0" rIns="82550" bIns="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None/>
              <a:defRPr kumimoji="0" lang="zh-CN" altLang="en-US" sz="3600" b="0" i="0" u="none" strike="noStrike" kern="0" cap="none" spc="0" normalizeH="0" baseline="0" noProof="1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01</a:t>
            </a:r>
            <a:endParaRPr lang="en-US" altLang="zh-CN">
              <a:sym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1023620" y="1844675"/>
            <a:ext cx="9171305" cy="415099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60202020A0204" pitchFamily="34" charset="0"/>
              <a:buChar char="•"/>
              <a:defRPr kumimoji="0" lang="zh-CN" altLang="en-US" sz="1800" b="0" i="0" u="none" strike="noStrike" kern="0" cap="none" spc="0" normalizeH="0" baseline="0" noProof="1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 Regular" panose="020B0503020204020204" charset="-122"/>
                <a:ea typeface="Microsoft YaHei Regular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23" name="作者和日期"/>
          <p:cNvSpPr txBox="1"/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154940" y="6588760"/>
            <a:ext cx="3949065" cy="2209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l" defTabSz="701675">
              <a:lnSpc>
                <a:spcPct val="100000"/>
              </a:lnSpc>
              <a:spcBef>
                <a:spcPct val="0"/>
              </a:spcBef>
              <a:buSzTx/>
              <a:buNone/>
              <a:defRPr kumimoji="0" sz="1200" b="1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</a:defRPr>
            </a:lvl1pPr>
          </a:lstStyle>
          <a:p>
            <a:r>
              <a:t>作者和日期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half" idx="24" hasCustomPrompt="1"/>
            <p:custDataLst>
              <p:tags r:id="rId7"/>
            </p:custDataLst>
          </p:nvPr>
        </p:nvSpPr>
        <p:spPr>
          <a:xfrm>
            <a:off x="880110" y="980440"/>
            <a:ext cx="5038090" cy="606425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90000"/>
              <a:buFont typeface="Wingdings" panose="05000000000000000000" charset="0"/>
              <a:buChar char=""/>
              <a:defRPr kumimoji="0" lang="zh-CN" altLang="en-US" sz="2800" b="1" i="0" u="none" strike="noStrike" kern="0" cap="none" spc="0" normalizeH="0" baseline="0" noProof="1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icrosoft YaHei Bold" panose="020B0503020204020204" charset="-122"/>
                <a:ea typeface="Microsoft YaHei Bold" panose="020B0503020204020204" charset="-122"/>
                <a:cs typeface="Source Han Sans SC Medium" panose="020B0500000000000000" charset="-122"/>
                <a:sym typeface="+mn-ea"/>
              </a:defRPr>
            </a:lvl1pPr>
          </a:lstStyle>
          <a:p>
            <a:pPr lvl="0"/>
            <a:r>
              <a:rPr lang="en-US" altLang="zh-CN">
                <a:sym typeface="+mn-ea"/>
              </a:rPr>
              <a:t> </a:t>
            </a:r>
            <a:r>
              <a:rPr>
                <a:sym typeface="+mn-ea"/>
              </a:rPr>
              <a:t>单击此处编辑内文</a:t>
            </a:r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pic>
        <p:nvPicPr>
          <p:cNvPr id="156" name="图像" descr="图像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80395" y="104775"/>
            <a:ext cx="1238885" cy="41402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资源 10@4x-10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演示文稿标题"/>
          <p:cNvSpPr txBox="1"/>
          <p:nvPr>
            <p:ph type="title" hasCustomPrompt="1"/>
            <p:custDataLst>
              <p:tags r:id="rId3"/>
            </p:custDataLst>
          </p:nvPr>
        </p:nvSpPr>
        <p:spPr>
          <a:xfrm>
            <a:off x="688975" y="805180"/>
            <a:ext cx="9570720" cy="157670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lvl="0" algn="l" defTabSz="2438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600" b="1" i="0" u="none" strike="noStrike" kern="0" cap="none" spc="300" normalizeH="0" baseline="0" noProof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 Bold" panose="020B0503020204020204" charset="-122"/>
                <a:ea typeface="Microsoft YaHei Bold" panose="020B0503020204020204" charset="-122"/>
                <a:cs typeface="Source Han Sans SC" panose="020B0500000000000000" charset="-122"/>
              </a:defRPr>
            </a:lvl1pPr>
          </a:lstStyle>
          <a:p>
            <a:r>
              <a:rPr lang="en-US"/>
              <a:t>THANKS</a:t>
            </a:r>
            <a:endParaRPr lang="en-US"/>
          </a:p>
        </p:txBody>
      </p:sp>
      <p:sp>
        <p:nvSpPr>
          <p:cNvPr id="24" name="正文级别 1…"/>
          <p:cNvSpPr txBox="1"/>
          <p:nvPr>
            <p:ph type="body" sz="quarter" idx="22" hasCustomPrompt="1"/>
            <p:custDataLst>
              <p:tags r:id="rId4"/>
            </p:custDataLst>
          </p:nvPr>
        </p:nvSpPr>
        <p:spPr>
          <a:xfrm>
            <a:off x="688658" y="2456180"/>
            <a:ext cx="7379970" cy="558165"/>
          </a:xfrm>
          <a:prstGeom prst="rect">
            <a:avLst/>
          </a:prstGeom>
        </p:spPr>
        <p:txBody>
          <a:bodyPr/>
          <a:lstStyle>
            <a:lvl1pPr marL="0" indent="0" algn="l" defTabSz="825500">
              <a:lnSpc>
                <a:spcPct val="100000"/>
              </a:lnSpc>
              <a:spcBef>
                <a:spcPct val="0"/>
              </a:spcBef>
              <a:buSzTx/>
              <a:buNone/>
              <a:defRPr kumimoji="0" sz="3300" b="0" i="0" u="none" strike="noStrike" kern="0" cap="none" spc="300" normalizeH="0" baseline="0" noProof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icrosoft YaHei" panose="020B0503020204020204" charset="-122"/>
                <a:ea typeface="Microsoft YaHei Regular" panose="020B0503020204020204" charset="-122"/>
                <a:cs typeface="Source Han Sans SC Medium" panose="020B0500000000000000" charset="-122"/>
              </a:defRPr>
            </a:lvl1pPr>
            <a:lvl2pPr marL="0" indent="228600" algn="ctr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2pPr>
            <a:lvl3pPr marL="0" indent="457200" algn="ctr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3pPr>
            <a:lvl4pPr marL="0" indent="685800" algn="ctr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4pPr>
            <a:lvl5pPr marL="0" indent="914400" defTabSz="82550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5pPr>
          </a:lstStyle>
          <a:p>
            <a:r>
              <a:rPr lang="zh-CN"/>
              <a:t>感谢</a:t>
            </a:r>
            <a:endParaRPr lang="zh-CN"/>
          </a:p>
        </p:txBody>
      </p:sp>
      <p:pic>
        <p:nvPicPr>
          <p:cNvPr id="156" name="图像" descr="图像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05365" y="5798185"/>
            <a:ext cx="1778000" cy="59309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60202020A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60202020A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/>
          <p:nvPr>
            <p:ph type="body" sz="quarter" idx="2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/>
          <p:nvPr>
            <p:ph type="body" sz="quarter" idx="2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标题 3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2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资源 6@4x-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0"/>
            <a:ext cx="12202160" cy="6892290"/>
          </a:xfrm>
          <a:prstGeom prst="rect">
            <a:avLst/>
          </a:prstGeom>
        </p:spPr>
      </p:pic>
      <p:sp>
        <p:nvSpPr>
          <p:cNvPr id="152" name="清华大学活动主题大标题"/>
          <p:cNvSpPr txBox="1"/>
          <p:nvPr/>
        </p:nvSpPr>
        <p:spPr>
          <a:xfrm>
            <a:off x="1065341" y="1878715"/>
            <a:ext cx="864870" cy="901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800" b="1">
                <a:solidFill>
                  <a:srgbClr val="FFFFFF"/>
                </a:solidFill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  <a:sym typeface="Source Han Sans SC" panose="020B0500000000000000" charset="-122"/>
              </a:defRPr>
            </a:lvl1pPr>
          </a:lstStyle>
          <a:p>
            <a:r>
              <a:rPr lang="en-US" sz="5200" spc="-200">
                <a:solidFill>
                  <a:srgbClr val="FFFFFF"/>
                </a:solidFill>
                <a:uFillTx/>
                <a:latin typeface="Microsoft YaHei Bold" panose="020B0503020204020204" charset="-122"/>
                <a:ea typeface="Microsoft YaHei Bold" panose="020B0503020204020204" charset="-122"/>
              </a:rPr>
              <a:t>01</a:t>
            </a:r>
            <a:endParaRPr lang="en-US" sz="5200" spc="-200">
              <a:solidFill>
                <a:srgbClr val="FFFFFF"/>
              </a:solidFill>
              <a:uFillTx/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153" name="副标题文字副标题文字副标题文字"/>
          <p:cNvSpPr txBox="1"/>
          <p:nvPr/>
        </p:nvSpPr>
        <p:spPr>
          <a:xfrm>
            <a:off x="1940361" y="2074641"/>
            <a:ext cx="121920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Source Han Sans SC Medium" panose="020B0500000000000000" charset="-122"/>
                <a:ea typeface="Source Han Sans SC Medium" panose="020B0500000000000000" charset="-122"/>
                <a:cs typeface="Source Han Sans SC Medium" panose="020B0500000000000000" charset="-122"/>
                <a:sym typeface="Source Han Sans SC Medium" panose="020B0500000000000000" charset="-122"/>
              </a:defRPr>
            </a:lvl1pPr>
          </a:lstStyle>
          <a:p>
            <a:r>
              <a:rPr lang="zh-CN" sz="2000" b="1" spc="200">
                <a:solidFill>
                  <a:srgbClr val="FFFFFF"/>
                </a:solidFill>
                <a:uFillTx/>
                <a:latin typeface="Microsoft YaHei Bold" panose="020B0503020204020204" charset="-122"/>
                <a:ea typeface="Microsoft YaHei Bold" panose="020B0503020204020204" charset="-122"/>
              </a:rPr>
              <a:t>相关内容</a:t>
            </a:r>
            <a:endParaRPr lang="zh-CN" sz="2000" b="1" spc="200">
              <a:solidFill>
                <a:srgbClr val="FFFFFF"/>
              </a:solidFill>
              <a:uFillTx/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6" name="副标题文字副标题文字副标题文字"/>
          <p:cNvSpPr txBox="1"/>
          <p:nvPr/>
        </p:nvSpPr>
        <p:spPr>
          <a:xfrm>
            <a:off x="1940361" y="2427384"/>
            <a:ext cx="3149600" cy="5810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Source Han Sans SC Medium" panose="020B0500000000000000" charset="-122"/>
                <a:ea typeface="Source Han Sans SC Medium" panose="020B0500000000000000" charset="-122"/>
                <a:cs typeface="Source Han Sans SC Medium" panose="020B0500000000000000" charset="-122"/>
                <a:sym typeface="Source Han Sans SC Medium" panose="020B0500000000000000" charset="-122"/>
              </a:defRPr>
            </a:lvl1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>
                <a:uFillTx/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根据相关内容进行填写根据相关内容进行填写</a:t>
            </a:r>
            <a:endParaRPr lang="zh-CN" sz="1200">
              <a:solidFill>
                <a:srgbClr val="FFFFFF"/>
              </a:solidFill>
              <a:uFillTx/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>
                <a:uFillTx/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根据相关内容进行填写根据相关内容进行填写</a:t>
            </a:r>
            <a:endParaRPr lang="zh-CN" sz="1200">
              <a:solidFill>
                <a:srgbClr val="FFFFFF"/>
              </a:solidFill>
              <a:uFillTx/>
              <a:latin typeface="Microsoft YaHei Regular" panose="020B0503020204020204" charset="-122"/>
              <a:ea typeface="Microsoft YaHei Regular" panose="020B0503020204020204" charset="-122"/>
            </a:endParaRPr>
          </a:p>
        </p:txBody>
      </p:sp>
      <p:sp>
        <p:nvSpPr>
          <p:cNvPr id="7" name="清华大学活动主题大标题"/>
          <p:cNvSpPr txBox="1"/>
          <p:nvPr/>
        </p:nvSpPr>
        <p:spPr>
          <a:xfrm>
            <a:off x="1062166" y="3312545"/>
            <a:ext cx="864870" cy="901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800" b="1">
                <a:solidFill>
                  <a:srgbClr val="FFFFFF"/>
                </a:solidFill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  <a:sym typeface="Source Han Sans SC" panose="020B0500000000000000" charset="-122"/>
              </a:defRPr>
            </a:lvl1pPr>
          </a:lstStyle>
          <a:p>
            <a:r>
              <a:rPr lang="en-US" sz="5200" spc="-200">
                <a:solidFill>
                  <a:srgbClr val="FFFFFF"/>
                </a:solidFill>
                <a:uFillTx/>
                <a:latin typeface="Microsoft YaHei Bold" panose="020B0503020204020204" charset="-122"/>
                <a:ea typeface="Microsoft YaHei Bold" panose="020B0503020204020204" charset="-122"/>
              </a:rPr>
              <a:t>02</a:t>
            </a:r>
            <a:endParaRPr lang="en-US" sz="5200" spc="-200">
              <a:solidFill>
                <a:srgbClr val="FFFFFF"/>
              </a:solidFill>
              <a:uFillTx/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8" name="副标题文字副标题文字副标题文字"/>
          <p:cNvSpPr txBox="1"/>
          <p:nvPr/>
        </p:nvSpPr>
        <p:spPr>
          <a:xfrm>
            <a:off x="1937186" y="3508471"/>
            <a:ext cx="121920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Source Han Sans SC Medium" panose="020B0500000000000000" charset="-122"/>
                <a:ea typeface="Source Han Sans SC Medium" panose="020B0500000000000000" charset="-122"/>
                <a:cs typeface="Source Han Sans SC Medium" panose="020B0500000000000000" charset="-122"/>
                <a:sym typeface="Source Han Sans SC Medium" panose="020B0500000000000000" charset="-122"/>
              </a:defRPr>
            </a:lvl1pPr>
          </a:lstStyle>
          <a:p>
            <a:r>
              <a:rPr lang="zh-CN" sz="2000" b="1" spc="200">
                <a:solidFill>
                  <a:srgbClr val="FFFFFF"/>
                </a:solidFill>
                <a:uFillTx/>
                <a:latin typeface="Microsoft YaHei Bold" panose="020B0503020204020204" charset="-122"/>
                <a:ea typeface="Microsoft YaHei Bold" panose="020B0503020204020204" charset="-122"/>
              </a:rPr>
              <a:t>相关内容</a:t>
            </a:r>
            <a:endParaRPr lang="zh-CN" sz="2000" b="1" spc="200">
              <a:solidFill>
                <a:srgbClr val="FFFFFF"/>
              </a:solidFill>
              <a:uFillTx/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9" name="副标题文字副标题文字副标题文字"/>
          <p:cNvSpPr txBox="1"/>
          <p:nvPr/>
        </p:nvSpPr>
        <p:spPr>
          <a:xfrm>
            <a:off x="1937186" y="3861214"/>
            <a:ext cx="3149600" cy="5810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Source Han Sans SC Medium" panose="020B0500000000000000" charset="-122"/>
                <a:ea typeface="Source Han Sans SC Medium" panose="020B0500000000000000" charset="-122"/>
                <a:cs typeface="Source Han Sans SC Medium" panose="020B0500000000000000" charset="-122"/>
                <a:sym typeface="Source Han Sans SC Medium" panose="020B0500000000000000" charset="-122"/>
              </a:defRPr>
            </a:lvl1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>
                <a:uFillTx/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根据相关内容进行填写根据相关内容进行填写</a:t>
            </a:r>
            <a:endParaRPr lang="zh-CN" sz="1200">
              <a:solidFill>
                <a:srgbClr val="FFFFFF"/>
              </a:solidFill>
              <a:uFillTx/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>
                <a:uFillTx/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根据相关内容进行填写根据相关内容进行填写</a:t>
            </a:r>
            <a:endParaRPr lang="zh-CN" sz="1200">
              <a:solidFill>
                <a:srgbClr val="FFFFFF"/>
              </a:solidFill>
              <a:uFillTx/>
              <a:latin typeface="Microsoft YaHei Regular" panose="020B0503020204020204" charset="-122"/>
              <a:ea typeface="Microsoft YaHei Regular" panose="020B0503020204020204" charset="-122"/>
            </a:endParaRPr>
          </a:p>
        </p:txBody>
      </p:sp>
      <p:sp>
        <p:nvSpPr>
          <p:cNvPr id="10" name="清华大学活动主题大标题"/>
          <p:cNvSpPr txBox="1"/>
          <p:nvPr/>
        </p:nvSpPr>
        <p:spPr>
          <a:xfrm>
            <a:off x="1062166" y="4752090"/>
            <a:ext cx="864870" cy="901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800" b="1">
                <a:solidFill>
                  <a:srgbClr val="FFFFFF"/>
                </a:solidFill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  <a:sym typeface="Source Han Sans SC" panose="020B0500000000000000" charset="-122"/>
              </a:defRPr>
            </a:lvl1pPr>
          </a:lstStyle>
          <a:p>
            <a:r>
              <a:rPr lang="en-US" sz="5200" spc="-200">
                <a:solidFill>
                  <a:srgbClr val="FFFFFF"/>
                </a:solidFill>
                <a:uFillTx/>
                <a:latin typeface="Microsoft YaHei Bold" panose="020B0503020204020204" charset="-122"/>
                <a:ea typeface="Microsoft YaHei Bold" panose="020B0503020204020204" charset="-122"/>
              </a:rPr>
              <a:t>03</a:t>
            </a:r>
            <a:endParaRPr lang="en-US" sz="5200" spc="-200">
              <a:solidFill>
                <a:srgbClr val="FFFFFF"/>
              </a:solidFill>
              <a:uFillTx/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11" name="副标题文字副标题文字副标题文字"/>
          <p:cNvSpPr txBox="1"/>
          <p:nvPr/>
        </p:nvSpPr>
        <p:spPr>
          <a:xfrm>
            <a:off x="1937186" y="4948016"/>
            <a:ext cx="121920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Source Han Sans SC Medium" panose="020B0500000000000000" charset="-122"/>
                <a:ea typeface="Source Han Sans SC Medium" panose="020B0500000000000000" charset="-122"/>
                <a:cs typeface="Source Han Sans SC Medium" panose="020B0500000000000000" charset="-122"/>
                <a:sym typeface="Source Han Sans SC Medium" panose="020B0500000000000000" charset="-122"/>
              </a:defRPr>
            </a:lvl1pPr>
          </a:lstStyle>
          <a:p>
            <a:r>
              <a:rPr lang="zh-CN" sz="2000" b="1" spc="200">
                <a:solidFill>
                  <a:srgbClr val="FFFFFF"/>
                </a:solidFill>
                <a:uFillTx/>
                <a:latin typeface="Microsoft YaHei Bold" panose="020B0503020204020204" charset="-122"/>
                <a:ea typeface="Microsoft YaHei Bold" panose="020B0503020204020204" charset="-122"/>
              </a:rPr>
              <a:t>相关内容</a:t>
            </a:r>
            <a:endParaRPr lang="zh-CN" sz="2000" b="1" spc="200">
              <a:solidFill>
                <a:srgbClr val="FFFFFF"/>
              </a:solidFill>
              <a:uFillTx/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12" name="副标题文字副标题文字副标题文字"/>
          <p:cNvSpPr txBox="1"/>
          <p:nvPr/>
        </p:nvSpPr>
        <p:spPr>
          <a:xfrm>
            <a:off x="1937186" y="5300759"/>
            <a:ext cx="3149600" cy="5810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Source Han Sans SC Medium" panose="020B0500000000000000" charset="-122"/>
                <a:ea typeface="Source Han Sans SC Medium" panose="020B0500000000000000" charset="-122"/>
                <a:cs typeface="Source Han Sans SC Medium" panose="020B0500000000000000" charset="-122"/>
                <a:sym typeface="Source Han Sans SC Medium" panose="020B0500000000000000" charset="-122"/>
              </a:defRPr>
            </a:lvl1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>
                <a:uFillTx/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根据相关内容进行填写根据相关内容进行填写</a:t>
            </a:r>
            <a:endParaRPr lang="zh-CN" sz="1200">
              <a:solidFill>
                <a:srgbClr val="FFFFFF"/>
              </a:solidFill>
              <a:uFillTx/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>
                <a:uFillTx/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根据相关内容进行填写根据相关内容进行填写</a:t>
            </a:r>
            <a:endParaRPr lang="zh-CN" sz="1200">
              <a:solidFill>
                <a:srgbClr val="FFFFFF"/>
              </a:solidFill>
              <a:uFillTx/>
              <a:latin typeface="Microsoft YaHei Regular" panose="020B0503020204020204" charset="-122"/>
              <a:ea typeface="Microsoft YaHei Regular" panose="020B0503020204020204" charset="-122"/>
            </a:endParaRPr>
          </a:p>
        </p:txBody>
      </p:sp>
      <p:sp>
        <p:nvSpPr>
          <p:cNvPr id="2" name="清华大学活动主题大标题"/>
          <p:cNvSpPr txBox="1"/>
          <p:nvPr/>
        </p:nvSpPr>
        <p:spPr>
          <a:xfrm>
            <a:off x="6231066" y="1878715"/>
            <a:ext cx="864870" cy="901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800" b="1">
                <a:solidFill>
                  <a:srgbClr val="FFFFFF"/>
                </a:solidFill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  <a:sym typeface="Source Han Sans SC" panose="020B0500000000000000" charset="-122"/>
              </a:defRPr>
            </a:lvl1pPr>
          </a:lstStyle>
          <a:p>
            <a:r>
              <a:rPr lang="en-US" sz="5200" spc="-200">
                <a:solidFill>
                  <a:srgbClr val="FFFFFF"/>
                </a:solidFill>
                <a:uFillTx/>
                <a:latin typeface="Microsoft YaHei Bold" panose="020B0503020204020204" charset="-122"/>
                <a:ea typeface="Microsoft YaHei Bold" panose="020B0503020204020204" charset="-122"/>
              </a:rPr>
              <a:t>04</a:t>
            </a:r>
            <a:endParaRPr lang="en-US" sz="5200" spc="-200">
              <a:solidFill>
                <a:srgbClr val="FFFFFF"/>
              </a:solidFill>
              <a:uFillTx/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3" name="副标题文字副标题文字副标题文字"/>
          <p:cNvSpPr txBox="1"/>
          <p:nvPr/>
        </p:nvSpPr>
        <p:spPr>
          <a:xfrm>
            <a:off x="7088306" y="2074641"/>
            <a:ext cx="121920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Source Han Sans SC Medium" panose="020B0500000000000000" charset="-122"/>
                <a:ea typeface="Source Han Sans SC Medium" panose="020B0500000000000000" charset="-122"/>
                <a:cs typeface="Source Han Sans SC Medium" panose="020B0500000000000000" charset="-122"/>
                <a:sym typeface="Source Han Sans SC Medium" panose="020B0500000000000000" charset="-122"/>
              </a:defRPr>
            </a:lvl1pPr>
          </a:lstStyle>
          <a:p>
            <a:r>
              <a:rPr lang="zh-CN" sz="2000" b="1" spc="200">
                <a:solidFill>
                  <a:srgbClr val="FFFFFF"/>
                </a:solidFill>
                <a:uFillTx/>
                <a:latin typeface="Microsoft YaHei Bold" panose="020B0503020204020204" charset="-122"/>
                <a:ea typeface="Microsoft YaHei Bold" panose="020B0503020204020204" charset="-122"/>
              </a:rPr>
              <a:t>相关内容</a:t>
            </a:r>
            <a:endParaRPr lang="zh-CN" sz="2000" b="1" spc="200">
              <a:solidFill>
                <a:srgbClr val="FFFFFF"/>
              </a:solidFill>
              <a:uFillTx/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4" name="副标题文字副标题文字副标题文字"/>
          <p:cNvSpPr txBox="1"/>
          <p:nvPr/>
        </p:nvSpPr>
        <p:spPr>
          <a:xfrm>
            <a:off x="7088306" y="2427384"/>
            <a:ext cx="3149600" cy="5810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Source Han Sans SC Medium" panose="020B0500000000000000" charset="-122"/>
                <a:ea typeface="Source Han Sans SC Medium" panose="020B0500000000000000" charset="-122"/>
                <a:cs typeface="Source Han Sans SC Medium" panose="020B0500000000000000" charset="-122"/>
                <a:sym typeface="Source Han Sans SC Medium" panose="020B0500000000000000" charset="-122"/>
              </a:defRPr>
            </a:lvl1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>
                <a:uFillTx/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根据相关内容进行填写根据相关内容进行填写</a:t>
            </a:r>
            <a:endParaRPr lang="zh-CN" sz="1200">
              <a:solidFill>
                <a:srgbClr val="FFFFFF"/>
              </a:solidFill>
              <a:uFillTx/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>
                <a:uFillTx/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根据相关内容进行填写根据相关内容进行填写</a:t>
            </a:r>
            <a:endParaRPr lang="zh-CN" sz="1200">
              <a:solidFill>
                <a:srgbClr val="FFFFFF"/>
              </a:solidFill>
              <a:uFillTx/>
              <a:latin typeface="Microsoft YaHei Regular" panose="020B0503020204020204" charset="-122"/>
              <a:ea typeface="Microsoft YaHei Regular" panose="020B0503020204020204" charset="-122"/>
            </a:endParaRPr>
          </a:p>
        </p:txBody>
      </p:sp>
      <p:sp>
        <p:nvSpPr>
          <p:cNvPr id="13" name="清华大学活动主题大标题"/>
          <p:cNvSpPr txBox="1"/>
          <p:nvPr/>
        </p:nvSpPr>
        <p:spPr>
          <a:xfrm>
            <a:off x="6227891" y="3312545"/>
            <a:ext cx="864870" cy="901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800" b="1">
                <a:solidFill>
                  <a:srgbClr val="FFFFFF"/>
                </a:solidFill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  <a:sym typeface="Source Han Sans SC" panose="020B0500000000000000" charset="-122"/>
              </a:defRPr>
            </a:lvl1pPr>
          </a:lstStyle>
          <a:p>
            <a:r>
              <a:rPr lang="en-US" sz="5200" spc="-200">
                <a:solidFill>
                  <a:srgbClr val="FFFFFF"/>
                </a:solidFill>
                <a:uFillTx/>
                <a:latin typeface="Microsoft YaHei Bold" panose="020B0503020204020204" charset="-122"/>
                <a:ea typeface="Microsoft YaHei Bold" panose="020B0503020204020204" charset="-122"/>
              </a:rPr>
              <a:t>05</a:t>
            </a:r>
            <a:endParaRPr lang="en-US" sz="5200" spc="-200">
              <a:solidFill>
                <a:srgbClr val="FFFFFF"/>
              </a:solidFill>
              <a:uFillTx/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14" name="副标题文字副标题文字副标题文字"/>
          <p:cNvSpPr txBox="1"/>
          <p:nvPr/>
        </p:nvSpPr>
        <p:spPr>
          <a:xfrm>
            <a:off x="7085131" y="3508471"/>
            <a:ext cx="121920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Source Han Sans SC Medium" panose="020B0500000000000000" charset="-122"/>
                <a:ea typeface="Source Han Sans SC Medium" panose="020B0500000000000000" charset="-122"/>
                <a:cs typeface="Source Han Sans SC Medium" panose="020B0500000000000000" charset="-122"/>
                <a:sym typeface="Source Han Sans SC Medium" panose="020B0500000000000000" charset="-122"/>
              </a:defRPr>
            </a:lvl1pPr>
          </a:lstStyle>
          <a:p>
            <a:r>
              <a:rPr lang="zh-CN" sz="2000" b="1" spc="200">
                <a:solidFill>
                  <a:srgbClr val="FFFFFF"/>
                </a:solidFill>
                <a:uFillTx/>
                <a:latin typeface="Microsoft YaHei Bold" panose="020B0503020204020204" charset="-122"/>
                <a:ea typeface="Microsoft YaHei Bold" panose="020B0503020204020204" charset="-122"/>
              </a:rPr>
              <a:t>相关内容</a:t>
            </a:r>
            <a:endParaRPr lang="zh-CN" sz="2000" b="1" spc="200">
              <a:solidFill>
                <a:srgbClr val="FFFFFF"/>
              </a:solidFill>
              <a:uFillTx/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15" name="副标题文字副标题文字副标题文字"/>
          <p:cNvSpPr txBox="1"/>
          <p:nvPr/>
        </p:nvSpPr>
        <p:spPr>
          <a:xfrm>
            <a:off x="7085131" y="3861214"/>
            <a:ext cx="3149600" cy="5810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Source Han Sans SC Medium" panose="020B0500000000000000" charset="-122"/>
                <a:ea typeface="Source Han Sans SC Medium" panose="020B0500000000000000" charset="-122"/>
                <a:cs typeface="Source Han Sans SC Medium" panose="020B0500000000000000" charset="-122"/>
                <a:sym typeface="Source Han Sans SC Medium" panose="020B0500000000000000" charset="-122"/>
              </a:defRPr>
            </a:lvl1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>
                <a:uFillTx/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根据相关内容进行填写根据相关内容进行填写</a:t>
            </a:r>
            <a:endParaRPr lang="zh-CN" sz="1200">
              <a:solidFill>
                <a:srgbClr val="FFFFFF"/>
              </a:solidFill>
              <a:uFillTx/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>
                <a:uFillTx/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根据相关内容进行填写根据相关内容进行填写</a:t>
            </a:r>
            <a:endParaRPr lang="zh-CN" sz="1200">
              <a:solidFill>
                <a:srgbClr val="FFFFFF"/>
              </a:solidFill>
              <a:uFillTx/>
              <a:latin typeface="Microsoft YaHei Regular" panose="020B0503020204020204" charset="-122"/>
              <a:ea typeface="Microsoft YaHei Regular" panose="020B0503020204020204" charset="-122"/>
            </a:endParaRPr>
          </a:p>
        </p:txBody>
      </p:sp>
      <p:sp>
        <p:nvSpPr>
          <p:cNvPr id="25" name="清华大学活动主题大标题"/>
          <p:cNvSpPr txBox="1"/>
          <p:nvPr/>
        </p:nvSpPr>
        <p:spPr>
          <a:xfrm>
            <a:off x="6227891" y="4752090"/>
            <a:ext cx="864870" cy="901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9800" b="1">
                <a:solidFill>
                  <a:srgbClr val="FFFFFF"/>
                </a:solidFill>
                <a:latin typeface="Source Han Sans SC" panose="020B0500000000000000" charset="-122"/>
                <a:ea typeface="Source Han Sans SC" panose="020B0500000000000000" charset="-122"/>
                <a:cs typeface="Source Han Sans SC" panose="020B0500000000000000" charset="-122"/>
                <a:sym typeface="Source Han Sans SC" panose="020B0500000000000000" charset="-122"/>
              </a:defRPr>
            </a:lvl1pPr>
          </a:lstStyle>
          <a:p>
            <a:r>
              <a:rPr lang="en-US" sz="5200" spc="-200">
                <a:solidFill>
                  <a:srgbClr val="FFFFFF"/>
                </a:solidFill>
                <a:uFillTx/>
                <a:latin typeface="Microsoft YaHei Bold" panose="020B0503020204020204" charset="-122"/>
                <a:ea typeface="Microsoft YaHei Bold" panose="020B0503020204020204" charset="-122"/>
              </a:rPr>
              <a:t>06</a:t>
            </a:r>
            <a:endParaRPr lang="en-US" sz="5200" spc="-200">
              <a:solidFill>
                <a:srgbClr val="FFFFFF"/>
              </a:solidFill>
              <a:uFillTx/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26" name="副标题文字副标题文字副标题文字"/>
          <p:cNvSpPr txBox="1"/>
          <p:nvPr/>
        </p:nvSpPr>
        <p:spPr>
          <a:xfrm>
            <a:off x="7085131" y="4948016"/>
            <a:ext cx="121920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Source Han Sans SC Medium" panose="020B0500000000000000" charset="-122"/>
                <a:ea typeface="Source Han Sans SC Medium" panose="020B0500000000000000" charset="-122"/>
                <a:cs typeface="Source Han Sans SC Medium" panose="020B0500000000000000" charset="-122"/>
                <a:sym typeface="Source Han Sans SC Medium" panose="020B0500000000000000" charset="-122"/>
              </a:defRPr>
            </a:lvl1pPr>
          </a:lstStyle>
          <a:p>
            <a:r>
              <a:rPr lang="zh-CN" sz="2000" b="1" spc="200">
                <a:solidFill>
                  <a:srgbClr val="FFFFFF"/>
                </a:solidFill>
                <a:uFillTx/>
                <a:latin typeface="Microsoft YaHei Bold" panose="020B0503020204020204" charset="-122"/>
                <a:ea typeface="Microsoft YaHei Bold" panose="020B0503020204020204" charset="-122"/>
              </a:rPr>
              <a:t>相关内容</a:t>
            </a:r>
            <a:endParaRPr lang="zh-CN" sz="2000" b="1" spc="200">
              <a:solidFill>
                <a:srgbClr val="FFFFFF"/>
              </a:solidFill>
              <a:uFillTx/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27" name="副标题文字副标题文字副标题文字"/>
          <p:cNvSpPr txBox="1"/>
          <p:nvPr/>
        </p:nvSpPr>
        <p:spPr>
          <a:xfrm>
            <a:off x="7085131" y="5300759"/>
            <a:ext cx="3149600" cy="5810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Source Han Sans SC Medium" panose="020B0500000000000000" charset="-122"/>
                <a:ea typeface="Source Han Sans SC Medium" panose="020B0500000000000000" charset="-122"/>
                <a:cs typeface="Source Han Sans SC Medium" panose="020B0500000000000000" charset="-122"/>
                <a:sym typeface="Source Han Sans SC Medium" panose="020B0500000000000000" charset="-122"/>
              </a:defRPr>
            </a:lvl1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>
                <a:uFillTx/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根据相关内容进行填写根据相关内容进行填写</a:t>
            </a:r>
            <a:endParaRPr lang="zh-CN" sz="1200">
              <a:solidFill>
                <a:srgbClr val="FFFFFF"/>
              </a:solidFill>
              <a:uFillTx/>
              <a:latin typeface="Microsoft YaHei Regular" panose="020B0503020204020204" charset="-122"/>
              <a:ea typeface="Microsoft YaHei Regular" panose="020B0503020204020204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200">
                <a:uFillTx/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根据相关内容进行填写根据相关内容进行填写</a:t>
            </a:r>
            <a:endParaRPr lang="zh-CN" sz="1200">
              <a:solidFill>
                <a:srgbClr val="FFFFFF"/>
              </a:solidFill>
              <a:uFillTx/>
              <a:latin typeface="Microsoft YaHei Regular" panose="020B0503020204020204" charset="-122"/>
              <a:ea typeface="Microsoft YaHei Regular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5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文本占位符 8"/>
          <p:cNvSpPr/>
          <p:nvPr>
            <p:ph type="body" sz="quarter" idx="2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half" idx="2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5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/>
          <p:nvPr>
            <p:ph type="body" sz="quarter" idx="2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half" idx="2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/>
          <p:nvPr>
            <p:ph type="body" sz="quarter" idx="22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"/>
</p:tagLst>
</file>

<file path=ppt/tags/tag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WPS 演示</Application>
  <PresentationFormat>宽屏</PresentationFormat>
  <Paragraphs>42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宋体</vt:lpstr>
      <vt:lpstr>Wingdings</vt:lpstr>
      <vt:lpstr>Microsoft YaHei</vt:lpstr>
      <vt:lpstr>Microsoft YaHei Regular</vt:lpstr>
      <vt:lpstr>Source Han Sans SC Medium</vt:lpstr>
      <vt:lpstr>苹方-简</vt:lpstr>
      <vt:lpstr>Microsoft YaHei Bold</vt:lpstr>
      <vt:lpstr>Source Han Sans SC</vt:lpstr>
      <vt:lpstr>Wingdings</vt:lpstr>
      <vt:lpstr>微软雅黑</vt:lpstr>
      <vt:lpstr>宋体</vt:lpstr>
      <vt:lpstr>Arial Unicode MS</vt:lpstr>
      <vt:lpstr>Calibri</vt:lpstr>
      <vt:lpstr>汉仪书宋二KW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lilu</dc:creator>
  <cp:lastModifiedBy>陈厚植</cp:lastModifiedBy>
  <cp:revision>18</cp:revision>
  <dcterms:created xsi:type="dcterms:W3CDTF">2023-12-27T01:51:42Z</dcterms:created>
  <dcterms:modified xsi:type="dcterms:W3CDTF">2023-12-27T01:51:42Z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ICV">
    <vt:lpwstr>3628D8DE7C90DB4D6575896584D57CF1</vt:lpwstr>
  </property>
</Properties>
</file>